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8788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8788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8786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8786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y="4400550" x="685800"/>
            <a:ext cy="360045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1143000" x="685800"/>
            <a:ext cy="3086099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400550" x="685800"/>
            <a:ext cy="3600599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6" name="Shape 26"/>
          <p:cNvGrpSpPr/>
          <p:nvPr/>
        </p:nvGrpSpPr>
        <p:grpSpPr>
          <a:xfrm>
            <a:off y="-8466" x="0"/>
            <a:ext cy="6866467" cx="12192000"/>
            <a:chOff y="-8466" x="0"/>
            <a:chExt cy="6866467" cx="12192000"/>
          </a:xfrm>
        </p:grpSpPr>
        <p:sp>
          <p:nvSpPr>
            <p:cNvPr id="27" name="Shape 27"/>
            <p:cNvSpPr/>
            <p:nvPr/>
          </p:nvSpPr>
          <p:spPr>
            <a:xfrm>
              <a:off y="-7862" x="0"/>
              <a:ext cy="5698066" cx="863599"/>
            </a:xfrm>
            <a:custGeom>
              <a:pathLst>
                <a:path w="863600" extrusionOk="0" h="5698067">
                  <a:moveTo>
                    <a:pt y="8467" x="0"/>
                  </a:moveTo>
                  <a:lnTo>
                    <a:pt y="0" x="863600"/>
                  </a:lnTo>
                  <a:lnTo>
                    <a:pt y="16934" x="863600"/>
                  </a:lnTo>
                  <a:lnTo>
                    <a:pt y="5698067" x="0"/>
                  </a:lnTo>
                  <a:lnTo>
                    <a:pt y="8467" x="0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8" name="Shape 28"/>
            <p:cNvCxnSpPr/>
            <p:nvPr/>
          </p:nvCxnSpPr>
          <p:spPr>
            <a:xfrm>
              <a:off y="0" x="9371011"/>
              <a:ext cy="6858000" cx="1219199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6980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9" name="Shape 29"/>
            <p:cNvCxnSpPr/>
            <p:nvPr/>
          </p:nvCxnSpPr>
          <p:spPr>
            <a:xfrm flipH="1">
              <a:off y="3681412" x="7425266"/>
              <a:ext cy="3176586" cx="4763558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6980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sp>
          <p:nvSpPr>
            <p:cNvPr id="30" name="Shape 30"/>
            <p:cNvSpPr/>
            <p:nvPr/>
          </p:nvSpPr>
          <p:spPr>
            <a:xfrm>
              <a:off y="-8466" x="9181475"/>
              <a:ext cy="6866466" cx="3007348"/>
            </a:xfrm>
            <a:custGeom>
              <a:pathLst>
                <a:path w="3007349" extrusionOk="0" h="6866467">
                  <a:moveTo>
                    <a:pt y="0" x="2045532"/>
                  </a:moveTo>
                  <a:lnTo>
                    <a:pt y="0" x="3007349"/>
                  </a:lnTo>
                  <a:lnTo>
                    <a:pt y="6866467" x="3007349"/>
                  </a:lnTo>
                  <a:lnTo>
                    <a:pt y="6866467" x="0"/>
                  </a:lnTo>
                  <a:lnTo>
                    <a:pt y="0" x="2045532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y="-8466" x="9603442"/>
              <a:ext cy="6866466" cx="2588558"/>
            </a:xfrm>
            <a:custGeom>
              <a:pathLst>
                <a:path w="2573311" extrusionOk="0" h="6866467">
                  <a:moveTo>
                    <a:pt y="0" x="0"/>
                  </a:moveTo>
                  <a:lnTo>
                    <a:pt y="0" x="2573311"/>
                  </a:lnTo>
                  <a:lnTo>
                    <a:pt y="6866467" x="2573311"/>
                  </a:lnTo>
                  <a:lnTo>
                    <a:pt y="6866467" x="120233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y="3048000" x="8932332"/>
              <a:ext cy="3809999" cx="3259667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y="-8466" x="9334500"/>
              <a:ext cy="6866466" cx="2854325"/>
            </a:xfrm>
            <a:custGeom>
              <a:pathLst>
                <a:path w="2858013" extrusionOk="0" h="6866467">
                  <a:moveTo>
                    <a:pt y="0" x="0"/>
                  </a:moveTo>
                  <a:lnTo>
                    <a:pt y="0" x="2858013"/>
                  </a:lnTo>
                  <a:lnTo>
                    <a:pt y="6866467" x="2858013"/>
                  </a:lnTo>
                  <a:lnTo>
                    <a:pt y="6866467" x="247394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4" name="Shape 34"/>
            <p:cNvSpPr/>
            <p:nvPr/>
          </p:nvSpPr>
          <p:spPr>
            <a:xfrm>
              <a:off y="-8466" x="10898729"/>
              <a:ext cy="6866467" cx="1290093"/>
            </a:xfrm>
            <a:custGeom>
              <a:pathLst>
                <a:path w="1290094" extrusionOk="0" h="6858000">
                  <a:moveTo>
                    <a:pt y="0" x="1019735"/>
                  </a:moveTo>
                  <a:lnTo>
                    <a:pt y="0" x="1290094"/>
                  </a:lnTo>
                  <a:lnTo>
                    <a:pt y="6858000" x="1290094"/>
                  </a:lnTo>
                  <a:lnTo>
                    <a:pt y="6858000" x="0"/>
                  </a:lnTo>
                  <a:lnTo>
                    <a:pt y="0" x="1019735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y="-8466" x="10938999"/>
              <a:ext cy="6866467" cx="1249824"/>
            </a:xfrm>
            <a:custGeom>
              <a:pathLst>
                <a:path w="1249825" extrusionOk="0" h="6858000">
                  <a:moveTo>
                    <a:pt y="0" x="0"/>
                  </a:moveTo>
                  <a:lnTo>
                    <a:pt y="0" x="1249825"/>
                  </a:lnTo>
                  <a:lnTo>
                    <a:pt y="6858000" x="1249825"/>
                  </a:lnTo>
                  <a:lnTo>
                    <a:pt y="6858000" x="110938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6" name="Shape 36"/>
            <p:cNvSpPr/>
            <p:nvPr/>
          </p:nvSpPr>
          <p:spPr>
            <a:xfrm>
              <a:off y="3589867" x="10371665"/>
              <a:ext cy="3268132" cx="1817159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Shape 37"/>
          <p:cNvSpPr txBox="1"/>
          <p:nvPr>
            <p:ph type="ctrTitle"/>
          </p:nvPr>
        </p:nvSpPr>
        <p:spPr>
          <a:xfrm>
            <a:off y="2404533" x="1507066"/>
            <a:ext cy="1646301" cx="77669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y="4050832" x="1507066"/>
            <a:ext cy="1096899" cx="77669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algn="ctr" rtl="0" marR="0" indent="0" marL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algn="ctr" rtl="0" marR="0" indent="0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algn="ctr" rtl="0" marR="0" indent="0" marL="1371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algn="ctr" rtl="0" marR="0" indent="0" marL="1828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5pPr>
            <a:lvl6pPr algn="ctr" rtl="0" marR="0" indent="0" marL="2286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6pPr>
            <a:lvl7pPr algn="ctr" rtl="0" marR="0" indent="0" marL="2743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7pPr>
            <a:lvl8pPr algn="ctr" rtl="0" marR="0" indent="0" marL="3200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8pPr>
            <a:lvl9pPr algn="ctr" rtl="0" marR="0" indent="0" marL="3657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609600" x="677335"/>
            <a:ext cy="3403599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470400" x="677335"/>
            <a:ext cy="1570961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609600" x="931333"/>
            <a:ext cy="3022599" cx="809413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3632200" x="1366138"/>
            <a:ext cy="381000" cx="72245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y="4470400" x="677335"/>
            <a:ext cy="1570961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/>
        </p:nvSpPr>
        <p:spPr>
          <a:xfrm>
            <a:off y="790377" x="541870"/>
            <a:ext cy="584776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0" lang="en-US" i="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y="2886556" x="8893010"/>
            <a:ext cy="584776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0" lang="en-US" i="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1931988" x="677335"/>
            <a:ext cy="2595459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527448" x="677335"/>
            <a:ext cy="1513914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609600" x="931333"/>
            <a:ext cy="3022599" cx="809413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013200" x="677331"/>
            <a:ext cy="514247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y="4527448" x="677335"/>
            <a:ext cy="1513914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/>
        </p:nvSpPr>
        <p:spPr>
          <a:xfrm>
            <a:off y="790377" x="541870"/>
            <a:ext cy="584776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0" lang="en-US" i="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2886556" x="8893010"/>
            <a:ext cy="584776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0" lang="en-US" i="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609600" x="685799"/>
            <a:ext cy="3022599" cx="858820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013200" x="677331"/>
            <a:ext cy="514247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y="4527448" x="677335"/>
            <a:ext cy="1513914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 rot="5400000">
            <a:off y="-197358" x="3035281"/>
            <a:ext cy="8596668" cx="3880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04469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5748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7639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67639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67639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7639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6764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6764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 rot="5400000">
            <a:off y="2582952" x="5994318"/>
            <a:ext cy="1304742" cx="5251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 rot="5400000">
            <a:off y="-294750" x="1581685"/>
            <a:ext cy="7060149" cx="52514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04469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5748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7639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67639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67639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7639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6764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6764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51154" x="11905"/>
            <a:ext cy="1084643" cx="121681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 indent="152400">
              <a:spcBef>
                <a:spcPts val="0"/>
              </a:spcBef>
              <a:defRPr/>
            </a:lvl2pPr>
            <a:lvl3pPr rtl="0" indent="317500">
              <a:spcBef>
                <a:spcPts val="0"/>
              </a:spcBef>
              <a:defRPr/>
            </a:lvl3pPr>
            <a:lvl4pPr rtl="0" indent="469900">
              <a:spcBef>
                <a:spcPts val="0"/>
              </a:spcBef>
              <a:defRPr/>
            </a:lvl4pPr>
            <a:lvl5pPr rtl="0" indent="635000">
              <a:spcBef>
                <a:spcPts val="0"/>
              </a:spcBef>
              <a:defRPr/>
            </a:lvl5pPr>
            <a:lvl6pPr rtl="0" indent="800100">
              <a:spcBef>
                <a:spcPts val="0"/>
              </a:spcBef>
              <a:defRPr/>
            </a:lvl6pPr>
            <a:lvl7pPr rtl="0" indent="952500">
              <a:spcBef>
                <a:spcPts val="0"/>
              </a:spcBef>
              <a:defRPr/>
            </a:lvl7pPr>
            <a:lvl8pPr rtl="0" indent="1117600">
              <a:spcBef>
                <a:spcPts val="0"/>
              </a:spcBef>
              <a:defRPr/>
            </a:lvl8pPr>
            <a:lvl9pPr rtl="0" indent="12827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274637" x="609600"/>
            <a:ext cy="1143000" cx="1097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600200" x="609600"/>
            <a:ext cy="4967574" cx="1097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160589" x="677333"/>
            <a:ext cy="3880773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04469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5748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7639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67639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67639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7639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6764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6764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00866" x="677335"/>
            <a:ext cy="182658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527448" x="677335"/>
            <a:ext cy="860399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2160589" x="677333"/>
            <a:ext cy="3880771" cx="418403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04469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5748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7639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67639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67639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7639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6764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6764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y="2160589" x="5089969"/>
            <a:ext cy="3880773" cx="41840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04469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5748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7639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67639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67639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7639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6764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6764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2160983" x="675745"/>
            <a:ext cy="576262" cx="418562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y="2737244" x="675745"/>
            <a:ext cy="3304117" cx="418562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04469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5748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7639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67639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67639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7639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6764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6764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y="2160983" x="5088382"/>
            <a:ext cy="576262" cx="418561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4" type="body"/>
          </p:nvPr>
        </p:nvSpPr>
        <p:spPr>
          <a:xfrm>
            <a:off y="2737244" x="5088383"/>
            <a:ext cy="3304117" cx="41856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04469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5748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7639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67639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67639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7639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6764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6764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1498604" x="677333"/>
            <a:ext cy="1278465" cx="385452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514924" x="4760460"/>
            <a:ext cy="5526437" cx="45135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04469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5748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7639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67639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67639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7639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6764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6764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y="2777068" x="677333"/>
            <a:ext cy="2584448" cx="385452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rebuchet MS"/>
              <a:buNone/>
              <a:defRPr/>
            </a:lvl1pPr>
            <a:lvl2pPr rtl="0" indent="-12562" marL="457063">
              <a:spcBef>
                <a:spcPts val="0"/>
              </a:spcBef>
              <a:buFont typeface="Trebuchet MS"/>
              <a:buNone/>
              <a:defRPr/>
            </a:lvl2pPr>
            <a:lvl3pPr rtl="0" indent="-12425" marL="914126">
              <a:spcBef>
                <a:spcPts val="0"/>
              </a:spcBef>
              <a:buFont typeface="Trebuchet MS"/>
              <a:buNone/>
              <a:defRPr/>
            </a:lvl3pPr>
            <a:lvl4pPr rtl="0" indent="-12288" marL="1371189">
              <a:spcBef>
                <a:spcPts val="0"/>
              </a:spcBef>
              <a:buFont typeface="Trebuchet MS"/>
              <a:buNone/>
              <a:defRPr/>
            </a:lvl4pPr>
            <a:lvl5pPr rtl="0" indent="-12151" marL="1828251">
              <a:spcBef>
                <a:spcPts val="0"/>
              </a:spcBef>
              <a:buFont typeface="Trebuchet MS"/>
              <a:buNone/>
              <a:defRPr/>
            </a:lvl5pPr>
            <a:lvl6pPr rtl="0" indent="-12013" marL="2285314">
              <a:spcBef>
                <a:spcPts val="0"/>
              </a:spcBef>
              <a:buFont typeface="Trebuchet MS"/>
              <a:buNone/>
              <a:defRPr/>
            </a:lvl6pPr>
            <a:lvl7pPr rtl="0" indent="-11876" marL="2742377">
              <a:spcBef>
                <a:spcPts val="0"/>
              </a:spcBef>
              <a:buFont typeface="Trebuchet MS"/>
              <a:buNone/>
              <a:defRPr/>
            </a:lvl7pPr>
            <a:lvl8pPr rtl="0" indent="-11739" marL="3199440">
              <a:spcBef>
                <a:spcPts val="0"/>
              </a:spcBef>
              <a:buFont typeface="Trebuchet MS"/>
              <a:buNone/>
              <a:defRPr/>
            </a:lvl8pPr>
            <a:lvl9pPr rtl="0" indent="-11603" marL="3656503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4800600" x="677333"/>
            <a:ext cy="566737" cx="859666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/>
          <p:nvPr>
            <p:ph idx="2" type="pic"/>
          </p:nvPr>
        </p:nvSpPr>
        <p:spPr>
          <a:xfrm>
            <a:off y="609600" x="677333"/>
            <a:ext cy="3845718" cx="8596668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5367337" x="677333"/>
            <a:ext cy="674024" cx="859666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rebuchet MS"/>
              <a:buNone/>
              <a:defRPr/>
            </a:lvl1pPr>
            <a:lvl2pPr rtl="0" indent="0" marL="457200">
              <a:spcBef>
                <a:spcPts val="0"/>
              </a:spcBef>
              <a:buFont typeface="Trebuchet MS"/>
              <a:buNone/>
              <a:defRPr/>
            </a:lvl2pPr>
            <a:lvl3pPr rtl="0" indent="0" marL="914400">
              <a:spcBef>
                <a:spcPts val="0"/>
              </a:spcBef>
              <a:buFont typeface="Trebuchet MS"/>
              <a:buNone/>
              <a:defRPr/>
            </a:lvl3pPr>
            <a:lvl4pPr rtl="0" indent="0" marL="1371600">
              <a:spcBef>
                <a:spcPts val="0"/>
              </a:spcBef>
              <a:buFont typeface="Trebuchet MS"/>
              <a:buNone/>
              <a:defRPr/>
            </a:lvl4pPr>
            <a:lvl5pPr rtl="0" indent="0" marL="1828800">
              <a:spcBef>
                <a:spcPts val="0"/>
              </a:spcBef>
              <a:buFont typeface="Trebuchet MS"/>
              <a:buNone/>
              <a:defRPr/>
            </a:lvl5pPr>
            <a:lvl6pPr rtl="0" indent="0" marL="2286000">
              <a:spcBef>
                <a:spcPts val="0"/>
              </a:spcBef>
              <a:buFont typeface="Trebuchet MS"/>
              <a:buNone/>
              <a:defRPr/>
            </a:lvl6pPr>
            <a:lvl7pPr rtl="0" indent="0" marL="2743200">
              <a:spcBef>
                <a:spcPts val="0"/>
              </a:spcBef>
              <a:buFont typeface="Trebuchet MS"/>
              <a:buNone/>
              <a:defRPr/>
            </a:lvl7pPr>
            <a:lvl8pPr rtl="0" indent="0" marL="3200400">
              <a:spcBef>
                <a:spcPts val="0"/>
              </a:spcBef>
              <a:buFont typeface="Trebuchet MS"/>
              <a:buNone/>
              <a:defRPr/>
            </a:lvl8pPr>
            <a:lvl9pPr rtl="0" indent="0" marL="365760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9"/><Relationship Target="../slideLayouts/slideLayout18.xml" Type="http://schemas.openxmlformats.org/officeDocument/2006/relationships/slideLayout" Id="rId18"/><Relationship Target="../slideLayouts/slideLayout17.xml" Type="http://schemas.openxmlformats.org/officeDocument/2006/relationships/slideLayout" Id="rId17"/><Relationship Target="../slideLayouts/slideLayout16.xml" Type="http://schemas.openxmlformats.org/officeDocument/2006/relationships/slideLayout" Id="rId16"/><Relationship Target="../slideLayouts/slideLayout15.xml" Type="http://schemas.openxmlformats.org/officeDocument/2006/relationships/slideLayout" Id="rId15"/><Relationship Target="../slideLayouts/slideLayout14.xml" Type="http://schemas.openxmlformats.org/officeDocument/2006/relationships/slideLayout" Id="rId14"/><Relationship Target="../slideLayouts/slideLayout2.xml" Type="http://schemas.openxmlformats.org/officeDocument/2006/relationships/slideLayout" Id="rId2"/><Relationship Target="../slideLayouts/slideLayout12.xml" Type="http://schemas.openxmlformats.org/officeDocument/2006/relationships/slideLayout" Id="rId12"/><Relationship Target="../slideLayouts/slideLayout13.xml" Type="http://schemas.openxmlformats.org/officeDocument/2006/relationships/slideLayout" Id="rId13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10.xml" Type="http://schemas.openxmlformats.org/officeDocument/2006/relationships/slideLayout" Id="rId10"/><Relationship Target="../slideLayouts/slideLayout3.xml" Type="http://schemas.openxmlformats.org/officeDocument/2006/relationships/slideLayout" Id="rId3"/><Relationship Target="../slideLayouts/slideLayout11.xml" Type="http://schemas.openxmlformats.org/officeDocument/2006/relationships/slideLayout" Id="rId11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9" name="Shape 9"/>
          <p:cNvGrpSpPr/>
          <p:nvPr/>
        </p:nvGrpSpPr>
        <p:grpSpPr>
          <a:xfrm>
            <a:off y="-8466" x="0"/>
            <a:ext cy="6866467" cx="12192000"/>
            <a:chOff y="-8466" x="0"/>
            <a:chExt cy="6866467" cx="12192000"/>
          </a:xfrm>
        </p:grpSpPr>
        <p:cxnSp>
          <p:nvCxnSpPr>
            <p:cNvPr id="10" name="Shape 10"/>
            <p:cNvCxnSpPr/>
            <p:nvPr/>
          </p:nvCxnSpPr>
          <p:spPr>
            <a:xfrm>
              <a:off y="0" x="9371011"/>
              <a:ext cy="6858000" cx="1219199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6980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 flipH="1">
              <a:off y="3681412" x="7425266"/>
              <a:ext cy="3176586" cx="4763558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69803"/>
                </a:scheme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sp>
          <p:nvSpPr>
            <p:cNvPr id="12" name="Shape 12"/>
            <p:cNvSpPr/>
            <p:nvPr/>
          </p:nvSpPr>
          <p:spPr>
            <a:xfrm>
              <a:off y="-8466" x="9181475"/>
              <a:ext cy="6866466" cx="3007348"/>
            </a:xfrm>
            <a:custGeom>
              <a:pathLst>
                <a:path w="3007349" extrusionOk="0" h="6866467">
                  <a:moveTo>
                    <a:pt y="0" x="2045532"/>
                  </a:moveTo>
                  <a:lnTo>
                    <a:pt y="0" x="3007349"/>
                  </a:lnTo>
                  <a:lnTo>
                    <a:pt y="6866467" x="3007349"/>
                  </a:lnTo>
                  <a:lnTo>
                    <a:pt y="6866467" x="0"/>
                  </a:lnTo>
                  <a:lnTo>
                    <a:pt y="0" x="2045532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y="-8466" x="9603442"/>
              <a:ext cy="6866466" cx="2588558"/>
            </a:xfrm>
            <a:custGeom>
              <a:pathLst>
                <a:path w="2573311" extrusionOk="0" h="6866467">
                  <a:moveTo>
                    <a:pt y="0" x="0"/>
                  </a:moveTo>
                  <a:lnTo>
                    <a:pt y="0" x="2573311"/>
                  </a:lnTo>
                  <a:lnTo>
                    <a:pt y="6866467" x="2573311"/>
                  </a:lnTo>
                  <a:lnTo>
                    <a:pt y="6866467" x="120233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y="3048000" x="8932332"/>
              <a:ext cy="3809999" cx="3259667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-8466" x="9334500"/>
              <a:ext cy="6866466" cx="2854325"/>
            </a:xfrm>
            <a:custGeom>
              <a:pathLst>
                <a:path w="2858013" extrusionOk="0" h="6866467">
                  <a:moveTo>
                    <a:pt y="0" x="0"/>
                  </a:moveTo>
                  <a:lnTo>
                    <a:pt y="0" x="2858013"/>
                  </a:lnTo>
                  <a:lnTo>
                    <a:pt y="6866467" x="2858013"/>
                  </a:lnTo>
                  <a:lnTo>
                    <a:pt y="6866467" x="247394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6" name="Shape 16"/>
            <p:cNvSpPr/>
            <p:nvPr/>
          </p:nvSpPr>
          <p:spPr>
            <a:xfrm>
              <a:off y="-8466" x="10898729"/>
              <a:ext cy="6866467" cx="1290093"/>
            </a:xfrm>
            <a:custGeom>
              <a:pathLst>
                <a:path w="1290094" extrusionOk="0" h="6858000">
                  <a:moveTo>
                    <a:pt y="0" x="1019735"/>
                  </a:moveTo>
                  <a:lnTo>
                    <a:pt y="0" x="1290094"/>
                  </a:lnTo>
                  <a:lnTo>
                    <a:pt y="6858000" x="1290094"/>
                  </a:lnTo>
                  <a:lnTo>
                    <a:pt y="6858000" x="0"/>
                  </a:lnTo>
                  <a:lnTo>
                    <a:pt y="0" x="1019735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y="-8466" x="10938999"/>
              <a:ext cy="6866467" cx="1249824"/>
            </a:xfrm>
            <a:custGeom>
              <a:pathLst>
                <a:path w="1249825" extrusionOk="0" h="6858000">
                  <a:moveTo>
                    <a:pt y="0" x="0"/>
                  </a:moveTo>
                  <a:lnTo>
                    <a:pt y="0" x="1249825"/>
                  </a:lnTo>
                  <a:lnTo>
                    <a:pt y="6858000" x="1249825"/>
                  </a:lnTo>
                  <a:lnTo>
                    <a:pt y="6858000" x="110938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y="3589867" x="10371665"/>
              <a:ext cy="3268132" cx="1817159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4013200" x="0"/>
              <a:ext cy="2844800" cx="448732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Shape 20"/>
          <p:cNvSpPr txBox="1"/>
          <p:nvPr>
            <p:ph type="title"/>
          </p:nvPr>
        </p:nvSpPr>
        <p:spPr>
          <a:xfrm>
            <a:off y="609600" x="677333"/>
            <a:ext cy="1320800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2160589" x="677333"/>
            <a:ext cy="3880773" cx="859666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marR="0" indent="-204469" marL="7429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marR="0" indent="-157480" marL="1143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marR="0" indent="-167639" marL="160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marR="0" indent="-167639" marL="2057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marR="0" indent="-167639" marL="25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marR="0" indent="-167639" marL="29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marR="0" indent="-167640" marL="342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marR="0" indent="-167640" marL="38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y="6041362" x="7205132"/>
            <a:ext cy="365125" cx="9119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y="6041362" x="677333"/>
            <a:ext cy="365125" cx="62976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y="6041362" x="8590663"/>
            <a:ext cy="365125" cx="683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05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4"/><Relationship Target="../media/image12.png" Type="http://schemas.openxmlformats.org/officeDocument/2006/relationships/image" Id="rId3"/><Relationship Target="../media/image07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0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9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21.png" Type="http://schemas.openxmlformats.org/officeDocument/2006/relationships/image" Id="rId4"/><Relationship Target="http://youtu.be/K26iyyQMp_g" Type="http://schemas.openxmlformats.org/officeDocument/2006/relationships/hyperlink" TargetMode="External" Id="rId3"/><Relationship Target="https://support.google.com/edu/classroom/answer/6071551?hl=en&amp;ref_topic=6024979" Type="http://schemas.openxmlformats.org/officeDocument/2006/relationships/hyperlink" TargetMode="External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8.png" Type="http://schemas.openxmlformats.org/officeDocument/2006/relationships/image" Id="rId4"/><Relationship Target="../media/image17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3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20.jp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3.png" Type="http://schemas.openxmlformats.org/officeDocument/2006/relationships/image" Id="rId4"/><Relationship Target="../media/image22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http://edtechteacher.org/14Fall6/" Type="http://schemas.openxmlformats.org/officeDocument/2006/relationships/hyperlink" TargetMode="External" Id="rId10"/><Relationship Target="http://www.edudemic.com/ipads-with-the-new-google-classroom/" Type="http://schemas.openxmlformats.org/officeDocument/2006/relationships/hyperlink" TargetMode="External" Id="rId4"/><Relationship Target="http://www.edudemic.com/introduction-google-classroom/" Type="http://schemas.openxmlformats.org/officeDocument/2006/relationships/hyperlink" TargetMode="External" Id="rId3"/><Relationship Target="https://support.google.com/edu/classroom/?hl=en" Type="http://schemas.openxmlformats.org/officeDocument/2006/relationships/hyperlink" TargetMode="External" Id="rId9"/><Relationship Target="http://www.alicekeeler.com/teachertech/2014/09/16/5-potential-mistakes-in-google-classroom/" Type="http://schemas.openxmlformats.org/officeDocument/2006/relationships/hyperlink" TargetMode="External" Id="rId6"/><Relationship Target="http://www.alicekeeler.com/teachertech/2014/09/16/5-potential-mistakes-in-google-classroom/" Type="http://schemas.openxmlformats.org/officeDocument/2006/relationships/hyperlink" TargetMode="External" Id="rId5"/><Relationship Target="http://www.alicekeeler.com/teachertech/2014/09/07/20-things-you-can-do-with-google-classroom/" Type="http://schemas.openxmlformats.org/officeDocument/2006/relationships/hyperlink" TargetMode="External" Id="rId8"/><Relationship Target="http://www.alicekeeler.com/teachertech/2014/09/07/20-things-you-can-do-with-google-classroom/" Type="http://schemas.openxmlformats.org/officeDocument/2006/relationships/hyperlink" TargetMode="External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2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03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y="2404533" x="1507066"/>
            <a:ext cy="1646301" cx="77669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1" cap="none" baseline="0" sz="485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Drive/Google Classroom</a:t>
            </a:r>
            <a:r>
              <a:rPr strike="noStrike" u="none" b="0" cap="none" baseline="0" sz="485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Getting Started with Google!</a:t>
            </a:r>
          </a:p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y="4050832" x="1507066"/>
            <a:ext cy="1096899" cx="77669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1800" lang="en-US" i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In-Service</a:t>
            </a:r>
          </a:p>
          <a:p>
            <a:pPr algn="r" rtl="0" lvl="0" marR="0" indent="0" mar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1800" lang="en-US" i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October 8, 2014</a:t>
            </a:r>
          </a:p>
          <a:p>
            <a:pPr algn="r" rtl="0" lvl="0" marR="0" indent="0" mar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1800" lang="en-US" i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Presented by: Layla Lyons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24449" x="1371600"/>
            <a:ext cy="32565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y="225800" x="3690450"/>
            <a:ext cy="1013399" cx="49286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others are looking at the document at the same time you are, you’ll see little symbols here. Click on the speech bubble to chat.</a:t>
            </a:r>
          </a:p>
        </p:txBody>
      </p:sp>
      <p:cxnSp>
        <p:nvCxnSpPr>
          <p:cNvPr id="244" name="Shape 244"/>
          <p:cNvCxnSpPr/>
          <p:nvPr/>
        </p:nvCxnSpPr>
        <p:spPr>
          <a:xfrm>
            <a:off y="1239075" x="8361925"/>
            <a:ext cy="176099" cx="3083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45" name="Shape 245"/>
          <p:cNvSpPr/>
          <p:nvPr/>
        </p:nvSpPr>
        <p:spPr>
          <a:xfrm>
            <a:off y="1415175" x="8244450"/>
            <a:ext cy="396600" cx="7049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y="2213300" x="8670325"/>
            <a:ext cy="1488900" cx="1820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here to leave comments for others. </a:t>
            </a:r>
          </a:p>
        </p:txBody>
      </p:sp>
      <p:cxnSp>
        <p:nvCxnSpPr>
          <p:cNvPr id="247" name="Shape 247"/>
          <p:cNvCxnSpPr>
            <a:stCxn id="246" idx="0"/>
          </p:cNvCxnSpPr>
          <p:nvPr/>
        </p:nvCxnSpPr>
        <p:spPr>
          <a:xfrm rot="10800000">
            <a:off y="1797200" x="9566125"/>
            <a:ext cy="416100" cx="14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064330" x="1401125"/>
            <a:ext cy="18699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y="4580900" x="1371600"/>
            <a:ext cy="491700" cx="9144000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Highlight the text, then click on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Comments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add feedback and questions. (See below.)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40945" x="1427901"/>
            <a:ext cy="2261399" cx="88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y="177750" x="3533753"/>
            <a:ext cy="626100" cx="37988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Two places to find the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Share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function</a:t>
            </a:r>
          </a:p>
        </p:txBody>
      </p:sp>
      <p:cxnSp>
        <p:nvCxnSpPr>
          <p:cNvPr id="256" name="Shape 256"/>
          <p:cNvCxnSpPr>
            <a:stCxn id="255" idx="1"/>
          </p:cNvCxnSpPr>
          <p:nvPr/>
        </p:nvCxnSpPr>
        <p:spPr>
          <a:xfrm flipH="1">
            <a:off y="490800" x="2409653"/>
            <a:ext cy="753900" cx="1124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cxnSp>
        <p:nvCxnSpPr>
          <p:cNvPr id="257" name="Shape 257"/>
          <p:cNvCxnSpPr>
            <a:stCxn id="255" idx="3"/>
          </p:cNvCxnSpPr>
          <p:nvPr/>
        </p:nvCxnSpPr>
        <p:spPr>
          <a:xfrm>
            <a:off y="490800" x="7332653"/>
            <a:ext cy="298800" cx="21624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58" name="Shape 258"/>
          <p:cNvSpPr/>
          <p:nvPr/>
        </p:nvSpPr>
        <p:spPr>
          <a:xfrm>
            <a:off y="1145237" x="1684160"/>
            <a:ext cy="298800" cx="725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y="718364" x="9573446"/>
            <a:ext cy="298800" cx="647400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965097" x="5771634"/>
            <a:ext cy="4740599" cx="451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y="3208293" x="1802189"/>
            <a:ext cy="626100" cx="39692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here to share the document.</a:t>
            </a:r>
          </a:p>
        </p:txBody>
      </p:sp>
      <p:cxnSp>
        <p:nvCxnSpPr>
          <p:cNvPr id="262" name="Shape 262"/>
          <p:cNvCxnSpPr>
            <a:stCxn id="261" idx="3"/>
          </p:cNvCxnSpPr>
          <p:nvPr/>
        </p:nvCxnSpPr>
        <p:spPr>
          <a:xfrm>
            <a:off y="3521343" x="5771488"/>
            <a:ext cy="99600" cx="3059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63" name="Shape 263"/>
          <p:cNvSpPr/>
          <p:nvPr/>
        </p:nvSpPr>
        <p:spPr>
          <a:xfrm>
            <a:off y="3535568" x="8655807"/>
            <a:ext cy="298800" cx="725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063100" x="1427900"/>
            <a:ext cy="2642400" cx="4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y="1896598" x="5895197"/>
            <a:ext cy="4740599" cx="42681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y="3948150" x="1477844"/>
            <a:ext cy="2689199" cx="42681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y="4121912" x="5973807"/>
            <a:ext cy="2058600" cx="40904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probably don’t want to open it up to just anyone.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choose this one.</a:t>
            </a:r>
          </a:p>
        </p:txBody>
      </p:sp>
      <p:cxnSp>
        <p:nvCxnSpPr>
          <p:cNvPr id="268" name="Shape 268"/>
          <p:cNvCxnSpPr/>
          <p:nvPr/>
        </p:nvCxnSpPr>
        <p:spPr>
          <a:xfrm rot="10800000">
            <a:off y="4773167" x="3192279"/>
            <a:ext cy="85500" cx="2973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cxnSp>
        <p:nvCxnSpPr>
          <p:cNvPr id="269" name="Shape 269"/>
          <p:cNvCxnSpPr/>
          <p:nvPr/>
        </p:nvCxnSpPr>
        <p:spPr>
          <a:xfrm rot="10800000">
            <a:off y="5256987" x="3249310"/>
            <a:ext cy="227700" cx="37559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70" name="Shape 270"/>
          <p:cNvSpPr/>
          <p:nvPr/>
        </p:nvSpPr>
        <p:spPr>
          <a:xfrm>
            <a:off y="5077459" x="1618399"/>
            <a:ext cy="298800" cx="29735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1400" x="1786293"/>
            <a:ext cy="3683099" cx="5290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>
            <a:off y="252063" x="1783450"/>
            <a:ext cy="3681600" cx="5282099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y="457451" x="7277827"/>
            <a:ext cy="3150900" cx="30870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 can see it, leave comments, and make changes.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 can see it, and leave comments.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 can see it, but can’t leave comments or make changes.</a:t>
            </a:r>
          </a:p>
        </p:txBody>
      </p:sp>
      <p:cxnSp>
        <p:nvCxnSpPr>
          <p:cNvPr id="278" name="Shape 278"/>
          <p:cNvCxnSpPr/>
          <p:nvPr/>
        </p:nvCxnSpPr>
        <p:spPr>
          <a:xfrm flipH="1">
            <a:off y="1172479" x="5323530"/>
            <a:ext cy="806999" cx="19542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cxnSp>
        <p:nvCxnSpPr>
          <p:cNvPr id="279" name="Shape 279"/>
          <p:cNvCxnSpPr/>
          <p:nvPr/>
        </p:nvCxnSpPr>
        <p:spPr>
          <a:xfrm flipH="1">
            <a:off y="1900560" x="5549783"/>
            <a:ext cy="384599" cx="1628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cxnSp>
        <p:nvCxnSpPr>
          <p:cNvPr id="280" name="Shape 280"/>
          <p:cNvCxnSpPr/>
          <p:nvPr/>
        </p:nvCxnSpPr>
        <p:spPr>
          <a:xfrm flipH="1">
            <a:off y="2546053" x="5677755"/>
            <a:ext cy="56699" cx="15857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070679" x="5096651"/>
            <a:ext cy="2424600" cx="54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y="4070679" x="1786293"/>
            <a:ext cy="2587199" cx="30870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on the box to view email options.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send the link directly to people, and add a personal message about the document.</a:t>
            </a:r>
          </a:p>
        </p:txBody>
      </p:sp>
      <p:cxnSp>
        <p:nvCxnSpPr>
          <p:cNvPr id="283" name="Shape 283"/>
          <p:cNvCxnSpPr/>
          <p:nvPr/>
        </p:nvCxnSpPr>
        <p:spPr>
          <a:xfrm rot="10800000" flipH="1">
            <a:off y="4892941" x="4870434"/>
            <a:ext cy="169800" cx="5664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84" name="Shape 284"/>
          <p:cNvSpPr/>
          <p:nvPr/>
        </p:nvSpPr>
        <p:spPr>
          <a:xfrm>
            <a:off y="4325125" x="5309417"/>
            <a:ext cy="2097000" cx="5206199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85" name="Shape 285"/>
          <p:cNvCxnSpPr>
            <a:stCxn id="282" idx="3"/>
          </p:cNvCxnSpPr>
          <p:nvPr/>
        </p:nvCxnSpPr>
        <p:spPr>
          <a:xfrm rot="10800000" flipH="1">
            <a:off y="5246979" x="4873293"/>
            <a:ext cy="117300" cx="23051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8213" x="4799925"/>
            <a:ext cy="1000125" cx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y="164300" x="4784275"/>
            <a:ext cy="1028100" cx="57567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y="164300" x="1788500"/>
            <a:ext cy="1028100" cx="28050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copy and paste this link anywhere, including on Edmodo.</a:t>
            </a:r>
          </a:p>
        </p:txBody>
      </p:sp>
      <p:cxnSp>
        <p:nvCxnSpPr>
          <p:cNvPr id="293" name="Shape 293"/>
          <p:cNvCxnSpPr>
            <a:stCxn id="292" idx="3"/>
          </p:cNvCxnSpPr>
          <p:nvPr/>
        </p:nvCxnSpPr>
        <p:spPr>
          <a:xfrm>
            <a:off y="678350" x="4593500"/>
            <a:ext cy="293700" cx="411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394025" x="1788500"/>
            <a:ext cy="4648199" cx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y="1412525" x="1788500"/>
            <a:ext cy="4648198" cx="6902099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y="2014575" x="7559750"/>
            <a:ext cy="1028100" cx="28050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note, alert, or assignment, click the link icon.</a:t>
            </a:r>
          </a:p>
        </p:txBody>
      </p:sp>
      <p:cxnSp>
        <p:nvCxnSpPr>
          <p:cNvPr id="297" name="Shape 297"/>
          <p:cNvCxnSpPr>
            <a:stCxn id="296" idx="1"/>
          </p:cNvCxnSpPr>
          <p:nvPr/>
        </p:nvCxnSpPr>
        <p:spPr>
          <a:xfrm flipH="1">
            <a:off y="2528625" x="2684150"/>
            <a:ext cy="1116000" cx="4875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98" name="Shape 298"/>
          <p:cNvSpPr/>
          <p:nvPr/>
        </p:nvSpPr>
        <p:spPr>
          <a:xfrm>
            <a:off y="3541900" x="2449325"/>
            <a:ext cy="396600" cx="29370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y="3541900" x="7559750"/>
            <a:ext cy="1455300" cx="28050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Paste in the web address.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 title or description for the link.</a:t>
            </a:r>
          </a:p>
        </p:txBody>
      </p:sp>
      <p:cxnSp>
        <p:nvCxnSpPr>
          <p:cNvPr id="300" name="Shape 300"/>
          <p:cNvCxnSpPr/>
          <p:nvPr/>
        </p:nvCxnSpPr>
        <p:spPr>
          <a:xfrm flipH="1">
            <a:off y="3762176" x="5430399"/>
            <a:ext cy="381898" cx="2114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cxnSp>
        <p:nvCxnSpPr>
          <p:cNvPr id="301" name="Shape 301"/>
          <p:cNvCxnSpPr/>
          <p:nvPr/>
        </p:nvCxnSpPr>
        <p:spPr>
          <a:xfrm rot="10800000">
            <a:off y="4588399" x="5430399"/>
            <a:ext cy="3600" cx="2328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302" name="Shape 302"/>
          <p:cNvSpPr/>
          <p:nvPr/>
        </p:nvSpPr>
        <p:spPr>
          <a:xfrm>
            <a:off y="5882351" x="6029626"/>
            <a:ext cy="803098" cx="21956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Attach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you’re all finished!</a:t>
            </a:r>
          </a:p>
        </p:txBody>
      </p:sp>
      <p:cxnSp>
        <p:nvCxnSpPr>
          <p:cNvPr id="303" name="Shape 303"/>
          <p:cNvCxnSpPr/>
          <p:nvPr/>
        </p:nvCxnSpPr>
        <p:spPr>
          <a:xfrm rot="10800000">
            <a:off y="5509623" x="5562748"/>
            <a:ext cy="396600" cx="455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y="51154" x="1532929"/>
            <a:ext cy="1084639" cx="912620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007AAA"/>
              </a:buClr>
              <a:buSzPct val="25000"/>
              <a:buFont typeface="Trebuchet MS"/>
              <a:buNone/>
            </a:pPr>
            <a:r>
              <a:rPr strike="noStrike" u="sng" b="0" cap="none" baseline="0" sz="3600" lang="en-US" i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classroom.google.com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135794" x="1532929"/>
            <a:ext cy="3614199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y="4827023" x="1607461"/>
            <a:ext cy="1251913" cx="9051750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531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When first logging into Classroom, </a:t>
            </a:r>
            <a:r>
              <a:rPr strike="noStrike" u="sng" b="1" cap="none" baseline="0" sz="2531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DO NOT </a:t>
            </a:r>
            <a:r>
              <a:rPr strike="noStrike" u="none" b="0" cap="none" baseline="0" sz="2531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click Student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531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531" lang="en-US" i="0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5"/>
              </a:rPr>
              <a:t>Help Page to Change Account Status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y="51154" x="1532929"/>
            <a:ext cy="1084639" cx="912620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007AAA"/>
              </a:buClr>
              <a:buSzPct val="25000"/>
              <a:buFont typeface="Trebuchet MS"/>
              <a:buNone/>
            </a:pPr>
            <a:r>
              <a:rPr strike="noStrike" u="none" b="0" cap="none" baseline="0" sz="3600" lang="en-US" i="0">
                <a:solidFill>
                  <a:srgbClr val="007AAA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Drive Syncing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973828" x="1677016"/>
            <a:ext cy="2669640" cx="6179730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522848" x="4340314"/>
            <a:ext cy="3113010" cx="6179730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y="51154" x="1532929"/>
            <a:ext cy="1084639" cx="912620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007AAA"/>
              </a:buClr>
              <a:buSzPct val="25000"/>
              <a:buFont typeface="Trebuchet MS"/>
              <a:buNone/>
            </a:pPr>
            <a:r>
              <a:rPr strike="noStrike" u="none" b="0" cap="none" baseline="0" sz="3600" lang="en-US" i="0">
                <a:solidFill>
                  <a:srgbClr val="007AAA"/>
                </a:solidFill>
                <a:latin typeface="Trebuchet MS"/>
                <a:ea typeface="Trebuchet MS"/>
                <a:cs typeface="Trebuchet MS"/>
                <a:sym typeface="Trebuchet MS"/>
              </a:rPr>
              <a:t>Simplified Interface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t="0" b="0" r="2296" l="0"/>
          <a:stretch/>
        </p:blipFill>
        <p:spPr>
          <a:xfrm>
            <a:off y="1135794" x="1637642"/>
            <a:ext cy="3368284" cx="891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y="3908917" x="1607461"/>
            <a:ext cy="751147" cx="2809898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y="51154" x="1532929"/>
            <a:ext cy="1084639" cx="912620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007AAA"/>
              </a:buClr>
              <a:buSzPct val="25000"/>
              <a:buFont typeface="Trebuchet MS"/>
              <a:buNone/>
            </a:pPr>
            <a:r>
              <a:rPr strike="noStrike" u="none" b="0" cap="none" baseline="0" sz="3600" lang="en-US" i="0">
                <a:solidFill>
                  <a:srgbClr val="007AAA"/>
                </a:solidFill>
                <a:latin typeface="Trebuchet MS"/>
                <a:ea typeface="Trebuchet MS"/>
                <a:cs typeface="Trebuchet MS"/>
                <a:sym typeface="Trebuchet MS"/>
              </a:rPr>
              <a:t>Cross Class Distribution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t="0" b="0" r="2296" l="0"/>
          <a:stretch/>
        </p:blipFill>
        <p:spPr>
          <a:xfrm>
            <a:off y="1135794" x="1637608"/>
            <a:ext cy="3368284" cx="891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214951" x="5983851"/>
            <a:ext cy="2098512" cx="3807790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332" name="Shape 332"/>
          <p:cNvSpPr/>
          <p:nvPr/>
        </p:nvSpPr>
        <p:spPr>
          <a:xfrm rot="5400000">
            <a:off y="3936761" x="4264412"/>
            <a:ext cy="1084639" cx="1524655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y="51154" x="1532929"/>
            <a:ext cy="1084639" cx="912620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007AAA"/>
              </a:buClr>
              <a:buSzPct val="25000"/>
              <a:buFont typeface="Trebuchet MS"/>
              <a:buNone/>
            </a:pPr>
            <a:r>
              <a:rPr strike="noStrike" u="none" b="0" cap="none" baseline="0" sz="3600" lang="en-US" i="0">
                <a:solidFill>
                  <a:srgbClr val="007AAA"/>
                </a:solidFill>
                <a:latin typeface="Trebuchet MS"/>
                <a:ea typeface="Trebuchet MS"/>
                <a:cs typeface="Trebuchet MS"/>
                <a:sym typeface="Trebuchet MS"/>
              </a:rPr>
              <a:t>Assignment Types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y="1391079" x="2219531"/>
            <a:ext cy="4395726" cx="7831687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094" lang="en-US" i="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Google Product (Student Generated)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094" i="0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094" lang="en-US" i="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Google Product (Teacher Generated)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094" i="0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094" lang="en-US" i="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Non-Google Product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094" lang="en-US" i="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(Video, Screencast, Link, PDF)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y="51154" x="1532929"/>
            <a:ext cy="1084639" cx="912620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007AAA"/>
              </a:buClr>
              <a:buSzPct val="25000"/>
              <a:buFont typeface="Trebuchet MS"/>
              <a:buNone/>
            </a:pPr>
            <a:r>
              <a:rPr strike="noStrike" u="none" b="0" cap="none" baseline="0" sz="3600" lang="en-US" i="0">
                <a:solidFill>
                  <a:srgbClr val="007AAA"/>
                </a:solidFill>
                <a:latin typeface="Trebuchet MS"/>
                <a:ea typeface="Trebuchet MS"/>
                <a:cs typeface="Trebuchet MS"/>
                <a:sym typeface="Trebuchet MS"/>
              </a:rPr>
              <a:t>Assignment Distribution Options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17103" x="3363744"/>
            <a:ext cy="4223795" cx="546452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>
            <a:off y="4465353" x="3541055"/>
            <a:ext cy="876444" cx="5287147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y="4583583" x="2136088"/>
            <a:ext cy="639984" cx="1227656"/>
          </a:xfrm>
          <a:prstGeom prst="rightArrow">
            <a:avLst>
              <a:gd fmla="val 50000" name="adj1"/>
              <a:gd fmla="val 50000" name="adj2"/>
            </a:avLst>
          </a:prstGeom>
          <a:noFill/>
          <a:ln w="762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355950" x="930148"/>
            <a:ext cy="1084499" cx="1014479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7AAA"/>
              </a:buClr>
              <a:buSzPct val="25000"/>
              <a:buFont typeface="Trebuchet MS"/>
              <a:buNone/>
            </a:pPr>
            <a:r>
              <a:rPr strike="noStrike" u="none" b="0" cap="none" baseline="0" sz="3600" lang="en-US" i="0">
                <a:solidFill>
                  <a:srgbClr val="007AAA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Google Drive &amp; Google Classroom?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16126" x="5546503"/>
            <a:ext cy="3151800" cx="36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803437" x="1016275"/>
            <a:ext cy="4177175" cx="41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 txBox="1"/>
          <p:nvPr/>
        </p:nvSpPr>
        <p:spPr>
          <a:xfrm>
            <a:off y="592408" x="2206642"/>
            <a:ext cy="1518115" cx="7804475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Live Demonstration of Classroom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08521" x="5060285"/>
            <a:ext cy="1794902" cx="20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326535" x="3317312"/>
            <a:ext cy="1345464" cx="157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326535" x="5322853"/>
            <a:ext cy="1345464" cx="157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326535" x="7405334"/>
            <a:ext cy="1345464" cx="1572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/>
        </p:nvSpPr>
        <p:spPr>
          <a:xfrm>
            <a:off y="415706" x="1663113"/>
            <a:ext cy="1518115" cx="7639944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iPads &amp; Google Classroom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y="1660993" x="1663113"/>
            <a:ext cy="4687874" cx="891674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Google Doc Created by Teacher - 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Student is automatically redirected to the Google Docs App to write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Google Doc Created by Student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 - Student is redirected to Google Docs App &amp; file is named according to assignment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Annotated PDFs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 - If file is uploaded to Google Drive, students can selected the annotated PDF to turn in.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NOTE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 - File will not be auto named by Classroom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Video 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- If students upload or export video to Google Drive, it can be uploaded to Classroom &amp; turned in.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NOTE 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- Video file will not be auto named by Classroom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/>
        </p:nvSpPr>
        <p:spPr>
          <a:xfrm>
            <a:off y="-9293" x="1663113"/>
            <a:ext cy="1150242" cx="7639944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iPads &amp; Classroom: </a:t>
            </a:r>
          </a:p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3094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Selecting Work from Drive 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y="1435716" x="1637625"/>
            <a:ext cy="4687874" cx="891674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96495" x="1663113"/>
            <a:ext cy="4322319" cx="5763091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855352" x="5271973"/>
            <a:ext cy="3961801" cx="5282402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 txBox="1"/>
          <p:nvPr/>
        </p:nvSpPr>
        <p:spPr>
          <a:xfrm>
            <a:off y="209651" x="1663113"/>
            <a:ext cy="1518115" cx="7639944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Helpful Tips with Classroom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y="1454937" x="1663113"/>
            <a:ext cy="4687874" cx="8916749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Assignment Naming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 = Google Drive Organization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Google Slides 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- Whole Class Creation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Google Spreadsheets 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-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Class Data Entry / Discussion / Reflection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Link / YouTube Distribution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 - Multiple Links per assignment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Differentiate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 - Multiple Documents / Files per assignment.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320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Class Resources Page</a:t>
            </a:r>
            <a:r>
              <a:rPr strike="noStrike" u="none" b="0" cap="none" baseline="0" sz="2320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 - Centralize Frequently Used Files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 txBox="1"/>
          <p:nvPr/>
        </p:nvSpPr>
        <p:spPr>
          <a:xfrm>
            <a:off y="711924" x="1498529"/>
            <a:ext cy="1518115" cx="9025804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Additional Google Classroom Resources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y="2235381" x="1649191"/>
            <a:ext cy="4966102" cx="8819506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109" lang="en-US" i="0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Introduction to Google Classroom (Edudemic</a:t>
            </a:r>
            <a:r>
              <a:rPr strike="noStrike" u="sng" b="0" cap="none" baseline="0" sz="2109" lang="en-US" i="0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</a:rPr>
              <a:t>)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109" i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109" lang="en-US" i="0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4"/>
              </a:rPr>
              <a:t>How to Integrate iPads with Google Classroom (Edudemic)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109" i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109" lang="en-US" i="0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5"/>
              </a:rPr>
              <a:t>5 Potential Mistakes in Google Classroom - Teacher Tech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109" lang="en-US" i="0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6"/>
              </a:rPr>
              <a:t>Alice Keeler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109" i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109" lang="en-US" i="0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7"/>
              </a:rPr>
              <a:t>20 Things You Can Do With Google Classroom - Teacher Tech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109" lang="en-US" i="0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8"/>
              </a:rPr>
              <a:t>Alice Keeler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109" i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0" cap="none" baseline="0" sz="2109" lang="en-US" i="0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9"/>
              </a:rPr>
              <a:t>Google Classroom Help Page (Google)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109" i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109" i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y="6272010" x="1665955"/>
            <a:ext cy="430886" cx="602273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Resources from: </a:t>
            </a:r>
            <a:r>
              <a:rPr strike="noStrike" u="sng" b="0" cap="none" baseline="0" sz="1100" lang="en-US" i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10"/>
              </a:rPr>
              <a:t>http://edtechteacher.org/14Fall6/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S. Frey/Colonial School District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5162" x="2071750"/>
            <a:ext cy="6107675" cx="80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51152" x="1969148"/>
            <a:ext cy="1084639" cx="8689990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7AAA"/>
              </a:buClr>
              <a:buSzPct val="25000"/>
              <a:buFont typeface="Trebuchet MS"/>
              <a:buNone/>
            </a:pPr>
            <a:r>
              <a:rPr strike="noStrike" u="none" b="0" cap="none" baseline="0" sz="3600" lang="en-US" i="0">
                <a:solidFill>
                  <a:srgbClr val="007AAA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Drive Manual Workflow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95532" x="1005450"/>
            <a:ext cy="2162124" cx="21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y="1724864" x="3424773"/>
            <a:ext cy="4465199" cx="8263200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t" anchorCtr="0">
            <a:noAutofit/>
          </a:bodyPr>
          <a:lstStyle/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866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Naming Conventions</a:t>
            </a:r>
          </a:p>
          <a:p>
            <a:pPr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866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866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Organization</a:t>
            </a:r>
          </a:p>
          <a:p>
            <a:pPr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866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866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Time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51152" x="1399250"/>
            <a:ext cy="1084499" cx="8884800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7AAA"/>
              </a:buClr>
              <a:buSzPct val="25000"/>
              <a:buFont typeface="Trebuchet MS"/>
              <a:buNone/>
            </a:pPr>
            <a:r>
              <a:rPr strike="noStrike" u="none" b="0" cap="none" baseline="0" sz="3600" lang="en-US" i="0">
                <a:solidFill>
                  <a:srgbClr val="007AAA"/>
                </a:solidFill>
                <a:latin typeface="Trebuchet MS"/>
                <a:ea typeface="Trebuchet MS"/>
                <a:cs typeface="Trebuchet MS"/>
                <a:sym typeface="Trebuchet MS"/>
              </a:rPr>
              <a:t>Why Google Classroom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y="1135801" x="2421572"/>
            <a:ext cy="4701899" cx="8819400"/>
          </a:xfrm>
          <a:prstGeom prst="rect">
            <a:avLst/>
          </a:prstGeom>
          <a:noFill/>
          <a:ln>
            <a:noFill/>
          </a:ln>
        </p:spPr>
        <p:txBody>
          <a:bodyPr bIns="64275" rIns="64275" lIns="64275" tIns="64275" anchor="t" anchorCtr="0">
            <a:noAutofit/>
          </a:bodyPr>
          <a:lstStyle/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023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Workflow Automation</a:t>
            </a:r>
          </a:p>
          <a:p>
            <a:pPr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023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023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Unified view for Students &amp; Teachers</a:t>
            </a:r>
          </a:p>
          <a:p>
            <a:pPr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023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023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Cross Platform </a:t>
            </a:r>
          </a:p>
          <a:p>
            <a:pPr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023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023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Simplifies Distribution &amp; Collection</a:t>
            </a:r>
          </a:p>
          <a:p>
            <a:pPr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023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023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Due Dates &amp; Turn in Process</a:t>
            </a:r>
          </a:p>
          <a:p>
            <a:pPr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3023" i="0">
              <a:solidFill>
                <a:srgbClr val="333333"/>
              </a:solidFill>
              <a:latin typeface="Bitter"/>
              <a:ea typeface="Bitter"/>
              <a:cs typeface="Bitter"/>
              <a:sym typeface="Bitter"/>
            </a:endParaRPr>
          </a:p>
          <a:p>
            <a:pPr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023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Beyond Google:</a:t>
            </a:r>
            <a:r>
              <a:rPr strike="noStrike" u="none" b="0" cap="none" baseline="0" sz="3023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 Video, Screencasts, PDFs, etc...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58425" x="354250"/>
            <a:ext cy="1553399" cx="18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/>
        </p:nvSpPr>
        <p:spPr>
          <a:xfrm>
            <a:off y="128275" x="1707250"/>
            <a:ext cy="952800" cx="7851900"/>
          </a:xfrm>
          <a:prstGeom prst="rect">
            <a:avLst/>
          </a:prstGeom>
          <a:noFill/>
          <a:ln>
            <a:noFill/>
          </a:ln>
        </p:spPr>
        <p:txBody>
          <a:bodyPr bIns="91400" rIns="91400" lIns="91400" tIns="914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1" cap="none" baseline="0" sz="3866" lang="en-US" i="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  <a:rtl val="0"/>
              </a:rPr>
              <a:t>Google Drive: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866" lang="en-US" i="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  <a:rtl val="0"/>
              </a:rPr>
              <a:t>Organization &amp;</a:t>
            </a:r>
            <a:r>
              <a:rPr sz="3866" lang="en-US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  <a:rtl val="0"/>
              </a:rPr>
              <a:t> </a:t>
            </a:r>
            <a:r>
              <a:rPr strike="noStrike" u="none" b="0" cap="none" baseline="0" sz="3866" lang="en-US" i="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  <a:rtl val="0"/>
              </a:rPr>
              <a:t>Management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36435" x="4074769"/>
            <a:ext cy="684000" cx="16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y="1618000" x="3733867"/>
            <a:ext cy="1452899" cx="4578600"/>
          </a:xfrm>
          <a:prstGeom prst="rect">
            <a:avLst/>
          </a:prstGeom>
          <a:noFill/>
          <a:ln>
            <a:noFill/>
          </a:ln>
        </p:spPr>
        <p:txBody>
          <a:bodyPr bIns="91400" rIns="91400" lIns="91400" tIns="914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  <a:rtl val="0"/>
              </a:rPr>
              <a:t>Students Turn in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  <a:rtl val="0"/>
              </a:rPr>
              <a:t>Individual Documents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  <a:rtl val="0"/>
              </a:rPr>
              <a:t>&amp; Teacher Organizes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  <a:rtl val="0"/>
              </a:rPr>
              <a:t>in Assignment Folders</a:t>
            </a:r>
          </a:p>
        </p:txBody>
      </p:sp>
      <p:sp>
        <p:nvSpPr>
          <p:cNvPr id="183" name="Shape 183"/>
          <p:cNvSpPr/>
          <p:nvPr/>
        </p:nvSpPr>
        <p:spPr>
          <a:xfrm>
            <a:off y="1952025" x="3319825"/>
            <a:ext cy="4452900" cx="696299"/>
          </a:xfrm>
          <a:prstGeom prst="rightBrace">
            <a:avLst>
              <a:gd fmla="val 8333" name="adj1"/>
              <a:gd fmla="val 50000" name="adj2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00" rIns="91400" lIns="91400" tIns="914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y="4657360" x="4456060"/>
            <a:ext cy="1452899" cx="3279899"/>
          </a:xfrm>
          <a:prstGeom prst="rect">
            <a:avLst/>
          </a:prstGeom>
          <a:noFill/>
          <a:ln>
            <a:noFill/>
          </a:ln>
        </p:spPr>
        <p:txBody>
          <a:bodyPr bIns="91400" rIns="91400" lIns="91400" tIns="914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  <a:rtl val="0"/>
              </a:rPr>
              <a:t>Teacher Drags Assignments into an Assignment Folder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91" i="0">
              <a:solidFill>
                <a:srgbClr val="434343"/>
              </a:solidFill>
              <a:latin typeface="Arimo"/>
              <a:ea typeface="Arimo"/>
              <a:cs typeface="Arimo"/>
              <a:sym typeface="Arimo"/>
              <a:rtl val="0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002400" x="2300650"/>
            <a:ext cy="684000" cx="69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858350" x="2300650"/>
            <a:ext cy="684000" cx="69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714300" x="2300650"/>
            <a:ext cy="684000" cx="69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570250" x="2300650"/>
            <a:ext cy="684000" cx="69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426200" x="2300650"/>
            <a:ext cy="684000" cx="69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/>
        </p:nvSpPr>
        <p:spPr>
          <a:xfrm>
            <a:off y="128275" x="1707250"/>
            <a:ext cy="952800" cx="6000600"/>
          </a:xfrm>
          <a:prstGeom prst="rect">
            <a:avLst/>
          </a:prstGeom>
          <a:noFill/>
          <a:ln>
            <a:noFill/>
          </a:ln>
        </p:spPr>
        <p:txBody>
          <a:bodyPr bIns="91400" rIns="91400" lIns="91400" tIns="914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1" cap="none" baseline="0" sz="3586" lang="en-US" i="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Drive: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586" lang="en-US" i="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Organization &amp; Management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31637" x="4074771"/>
            <a:ext cy="684000" cx="1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496585" x="1780550"/>
            <a:ext cy="684000" cx="1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57797" x="1780550"/>
            <a:ext cy="684000" cx="1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929917" x="1780550"/>
            <a:ext cy="684000" cx="1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374289" x="1780550"/>
            <a:ext cy="684000" cx="1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05876" x="1780550"/>
            <a:ext cy="684000" cx="1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251994" x="1780550"/>
            <a:ext cy="684000" cx="1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81836" x="1780550"/>
            <a:ext cy="684000" cx="1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29699" x="1780550"/>
            <a:ext cy="684000" cx="16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y="1792367" x="3719969"/>
            <a:ext cy="1452899" cx="3279899"/>
          </a:xfrm>
          <a:prstGeom prst="rect">
            <a:avLst/>
          </a:prstGeom>
          <a:noFill/>
          <a:ln>
            <a:noFill/>
          </a:ln>
        </p:spPr>
        <p:txBody>
          <a:bodyPr bIns="91400" rIns="91400" lIns="91400" tIns="914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Students Create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"Turn In" Folder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Share with Teacher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(Editing Access)</a:t>
            </a:r>
          </a:p>
        </p:txBody>
      </p:sp>
      <p:sp>
        <p:nvSpPr>
          <p:cNvPr id="205" name="Shape 205"/>
          <p:cNvSpPr/>
          <p:nvPr/>
        </p:nvSpPr>
        <p:spPr>
          <a:xfrm>
            <a:off y="1647225" x="3319825"/>
            <a:ext cy="4452900" cx="696299"/>
          </a:xfrm>
          <a:prstGeom prst="rightBrace">
            <a:avLst>
              <a:gd fmla="val 8333" name="adj1"/>
              <a:gd fmla="val 50000" name="adj2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00" rIns="91400" lIns="91400" tIns="914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y="4161046" x="4916292"/>
            <a:ext cy="1452899" cx="3279899"/>
          </a:xfrm>
          <a:prstGeom prst="rect">
            <a:avLst/>
          </a:prstGeom>
          <a:noFill/>
          <a:ln>
            <a:noFill/>
          </a:ln>
        </p:spPr>
        <p:txBody>
          <a:bodyPr bIns="91400" rIns="91400" lIns="91400" tIns="914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Teacher Drags Student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Folders into 1 Folder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for that Class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/>
        </p:nvSpPr>
        <p:spPr>
          <a:xfrm>
            <a:off y="128275" x="1707250"/>
            <a:ext cy="952800" cx="6000600"/>
          </a:xfrm>
          <a:prstGeom prst="rect">
            <a:avLst/>
          </a:prstGeom>
          <a:noFill/>
          <a:ln>
            <a:noFill/>
          </a:ln>
        </p:spPr>
        <p:txBody>
          <a:bodyPr bIns="91400" rIns="91400" lIns="91400" tIns="914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sng" b="1" cap="none" baseline="0" sz="3586" lang="en-US" i="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Drive: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3586" lang="en-US" i="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Organization &amp; Management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36791" x="1707250"/>
            <a:ext cy="1279499" cx="29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y="3916407" x="1877553"/>
            <a:ext cy="1452899" cx="3279899"/>
          </a:xfrm>
          <a:prstGeom prst="rect">
            <a:avLst/>
          </a:prstGeom>
          <a:noFill/>
          <a:ln>
            <a:noFill/>
          </a:ln>
        </p:spPr>
        <p:txBody>
          <a:bodyPr bIns="91400" rIns="91400" lIns="91400" tIns="914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Teacher Creates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"Resources" Folder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&amp; shares with students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391" lang="en-US" i="0">
                <a:solidFill>
                  <a:srgbClr val="333333"/>
                </a:solidFill>
                <a:latin typeface="Bitter"/>
                <a:ea typeface="Bitter"/>
                <a:cs typeface="Bitter"/>
                <a:sym typeface="Bitter"/>
              </a:rPr>
              <a:t>(View Access)</a:t>
            </a:r>
          </a:p>
        </p:txBody>
      </p:sp>
      <p:sp>
        <p:nvSpPr>
          <p:cNvPr id="214" name="Shape 214"/>
          <p:cNvSpPr/>
          <p:nvPr/>
        </p:nvSpPr>
        <p:spPr>
          <a:xfrm>
            <a:off y="1590786" x="5005675"/>
            <a:ext cy="4709100" cx="1007999"/>
          </a:xfrm>
          <a:prstGeom prst="leftBrace">
            <a:avLst>
              <a:gd fmla="val 8333" name="adj1"/>
              <a:gd fmla="val 50000" name="adj2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00" rIns="91400" lIns="91400" tIns="914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66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y="1570125" x="6398350"/>
            <a:ext cy="4709100" cx="1163699"/>
          </a:xfrm>
          <a:prstGeom prst="rect">
            <a:avLst/>
          </a:prstGeom>
          <a:noFill/>
          <a:ln>
            <a:noFill/>
          </a:ln>
        </p:spPr>
        <p:txBody>
          <a:bodyPr bIns="91400" rIns="91400" lIns="91400" tIns="914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617" i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617" i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617" i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617" i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617" i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617" i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617" i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617" i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617" i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17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098487" x="1524000"/>
            <a:ext cy="37277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y="2812375" x="4288826"/>
            <a:ext cy="515100" cx="14318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 new folder</a:t>
            </a:r>
          </a:p>
        </p:txBody>
      </p:sp>
      <p:cxnSp>
        <p:nvCxnSpPr>
          <p:cNvPr id="222" name="Shape 222"/>
          <p:cNvCxnSpPr/>
          <p:nvPr/>
        </p:nvCxnSpPr>
        <p:spPr>
          <a:xfrm rot="10800000">
            <a:off y="3108924" x="3598348"/>
            <a:ext cy="58800" cx="612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23" name="Shape 223"/>
          <p:cNvSpPr/>
          <p:nvPr/>
        </p:nvSpPr>
        <p:spPr>
          <a:xfrm>
            <a:off y="4854200" x="4481450"/>
            <a:ext cy="1490400" cx="27755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Documents created by others that have been shared with you will automatically appear here.</a:t>
            </a:r>
          </a:p>
        </p:txBody>
      </p:sp>
      <p:cxnSp>
        <p:nvCxnSpPr>
          <p:cNvPr id="224" name="Shape 224"/>
          <p:cNvCxnSpPr/>
          <p:nvPr/>
        </p:nvCxnSpPr>
        <p:spPr>
          <a:xfrm rot="10800000" flipH="1">
            <a:off y="3751850" x="2324625"/>
            <a:ext cy="1065599" cx="1898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25" name="Shape 225"/>
          <p:cNvSpPr/>
          <p:nvPr/>
        </p:nvSpPr>
        <p:spPr>
          <a:xfrm>
            <a:off y="4817450" x="1608675"/>
            <a:ext cy="1490400" cx="14318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Upload documents from your computer</a:t>
            </a:r>
          </a:p>
        </p:txBody>
      </p:sp>
      <p:cxnSp>
        <p:nvCxnSpPr>
          <p:cNvPr id="226" name="Shape 226"/>
          <p:cNvCxnSpPr>
            <a:stCxn id="223" idx="1"/>
          </p:cNvCxnSpPr>
          <p:nvPr/>
        </p:nvCxnSpPr>
        <p:spPr>
          <a:xfrm rot="10800000">
            <a:off y="4257500" x="2460350"/>
            <a:ext cy="1341900" cx="2021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27" name="Shape 227"/>
          <p:cNvSpPr/>
          <p:nvPr/>
        </p:nvSpPr>
        <p:spPr>
          <a:xfrm>
            <a:off y="4002001" x="1608675"/>
            <a:ext cy="220199" cx="851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y="637700" x="1524000"/>
            <a:ext cy="965700" cx="14318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 new document</a:t>
            </a:r>
          </a:p>
        </p:txBody>
      </p:sp>
      <p:cxnSp>
        <p:nvCxnSpPr>
          <p:cNvPr id="229" name="Shape 229"/>
          <p:cNvCxnSpPr>
            <a:stCxn id="228" idx="2"/>
          </p:cNvCxnSpPr>
          <p:nvPr/>
        </p:nvCxnSpPr>
        <p:spPr>
          <a:xfrm flipH="1">
            <a:off y="1603400" x="1935449"/>
            <a:ext cy="2104800" cx="304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33400" x="3888596"/>
            <a:ext cy="2279100" cx="1600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Shape 231"/>
          <p:cNvCxnSpPr>
            <a:stCxn id="228" idx="3"/>
          </p:cNvCxnSpPr>
          <p:nvPr/>
        </p:nvCxnSpPr>
        <p:spPr>
          <a:xfrm rot="10800000" flipH="1">
            <a:off y="1072250" x="2955899"/>
            <a:ext cy="48300" cx="9326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32" name="Shape 232"/>
          <p:cNvSpPr txBox="1"/>
          <p:nvPr/>
        </p:nvSpPr>
        <p:spPr>
          <a:xfrm>
            <a:off y="609600" x="5068851"/>
            <a:ext cy="1504500" cx="16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Similar to:</a:t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Word</a:t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PowerPoint</a:t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Excel</a:t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33" name="Shape 233"/>
          <p:cNvCxnSpPr/>
          <p:nvPr/>
        </p:nvCxnSpPr>
        <p:spPr>
          <a:xfrm rot="10800000" flipH="1">
            <a:off y="1780349" x="4710850"/>
            <a:ext cy="431700" cx="29958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234" name="Shape 234"/>
          <p:cNvSpPr/>
          <p:nvPr/>
        </p:nvSpPr>
        <p:spPr>
          <a:xfrm>
            <a:off y="696000" x="7706650"/>
            <a:ext cy="1341899" cx="14318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a quiz or a survey</a:t>
            </a:r>
          </a:p>
        </p:txBody>
      </p:sp>
      <p:sp>
        <p:nvSpPr>
          <p:cNvPr id="235" name="Shape 235"/>
          <p:cNvSpPr/>
          <p:nvPr/>
        </p:nvSpPr>
        <p:spPr>
          <a:xfrm>
            <a:off y="2098500" x="3949176"/>
            <a:ext cy="220199" cx="851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36" name="Shape 236"/>
          <p:cNvCxnSpPr>
            <a:stCxn id="232" idx="1"/>
            <a:endCxn id="232" idx="1"/>
          </p:cNvCxnSpPr>
          <p:nvPr/>
        </p:nvCxnSpPr>
        <p:spPr>
          <a:xfrm>
            <a:off y="1361850" x="5068851"/>
            <a:ext cy="0" cx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37" name="Shape 237"/>
          <p:cNvCxnSpPr>
            <a:stCxn id="232" idx="1"/>
            <a:endCxn id="232" idx="1"/>
          </p:cNvCxnSpPr>
          <p:nvPr/>
        </p:nvCxnSpPr>
        <p:spPr>
          <a:xfrm>
            <a:off y="1361850" x="5068851"/>
            <a:ext cy="0" cx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